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7805-377A-2D8A-4E73-7D203996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799AC7-02D9-655B-33A3-7902C851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D5FA-50D4-4280-9DF6-3A5A30CB8EE3}" type="datetimeFigureOut">
              <a:rPr lang="nl-NL" smtClean="0"/>
              <a:t>24-6-2024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378176-B6B8-C15C-61D9-704E1AA9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9987DF-DED9-6805-3F3D-B393713D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F6EE-7CAE-42DD-9784-08461C2911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3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728D62-4B7B-A788-958A-58074E05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8A697D-6ADC-0662-C7C9-79A8070A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4A693-CB1B-A69D-EFC1-8154FCC84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D5FA-50D4-4280-9DF6-3A5A30CB8EE3}" type="datetimeFigureOut">
              <a:rPr lang="nl-NL" smtClean="0"/>
              <a:t>24-6-2024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67EECF-D88A-FA59-3EB1-F451EC9DB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EC25CB-9091-F060-A43B-2ECD77BC0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F6EE-7CAE-42DD-9784-08461C2911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1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BFA994-0EE2-B435-C18F-7A976D5B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DEFAF6-E2AC-20AD-E5A1-B02608BD1D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0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7067D4-720A-F57C-2851-76BCAED4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2A1782-5540-F226-1451-477DE0395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7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810632-56B8-6E0F-61D9-DBBF6686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462804-DC9A-3A29-7036-CB64DCB29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E5D7C3-B4AF-7F61-3711-A355065B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AFCE3F-5A80-4343-0BA4-B9DFB789C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7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1AE1DF-14F1-C589-168A-3C2F3651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5A4DAA-38E3-969D-0B63-15E01857E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0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8F0FC1-91C5-9D69-C2D1-78E7C552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64F845-13BC-EBD5-D974-382D2F463E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083846-F164-2C61-93CE-EA7FF39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05F297-126B-001B-448B-5480459A6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E853BF-37B0-0BEB-1022-6242A5AA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F7C285-491C-20FD-F7E1-9DF549206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B9D22D-074F-5489-8C91-49FD20BB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127E4A-0283-C9EB-7DD1-FC51A3A40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549178-AD55-628D-1330-D4DB4353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666846-D25B-6083-4297-EC5E2917E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A24F52-8832-0B4C-9472-5D74383F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EAF3D-F74D-9DB8-1C89-67D96EB23C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3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6566C6-554B-D4A9-0CE4-33328EEC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F26AB5-41A5-C2C3-BBF2-90BA8B6FA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429421-8744-4176-5CA1-48972121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BF5C86-13EB-F650-16E8-43BB9D14E0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E07799-AF08-4F23-C415-B1248170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9FF958-60E6-E51A-E4ED-163D05312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8FAAAF-AEF0-3453-7D46-CC52D67F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2988BE-DB87-D25C-33F5-AC8E2FFF8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B9C888-3FBA-8483-75B2-FFC2D916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0ADB4A-A52C-6521-F40F-4B8A5717F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4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5A7C9C-F482-AEAA-30E2-D2F35872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7C4415-6DCD-CE97-D1E8-9FDD36C41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8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2024-06-24T14:05:45Z</dcterms:created>
  <dcterms:modified xsi:type="dcterms:W3CDTF">2024-06-24T14:05:45Z</dcterms:modified>
</cp:coreProperties>
</file>